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D1213-4698-440A-A8EC-B0A409931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C56704-C7C2-4CF2-8EF1-94DF2DFAB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8710DE-1FDF-4D98-81B3-EC57A62C6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C8048-D608-4202-B5AB-6BEAF056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9C6BBE-D340-47C7-81A8-C4E9FAD0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0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FEF7D-54FD-4F2B-9CBD-A04385C5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C58374-3F95-4D7D-AE78-8F9139EE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194AE1-D80C-4B26-B84C-545A19FF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CD647-E018-46DC-8BB2-7CE2404F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7D8E58-780B-4A9B-88B4-664E3D33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6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7646D-53F7-4D92-A7E2-BDB85815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A263A7-1433-4C82-957B-976CAB3DF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E561C0-EF09-4295-BF10-DE1BD369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D15A3-AC43-4702-B961-03F8FA8E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EC156-235E-4257-B5C8-4D90F23C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79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B9ECB-875C-4064-B1BC-8144BD56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F1CFF-259F-4AF7-8976-92019F704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77938C-5B1E-48F9-B4E0-2FF1E7593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07222B-DF85-4419-8EBB-E1DBBC43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A76E96-9270-4B0B-8576-EA18CBFEC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DF7703-D1A5-42EA-BF35-73BBE403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09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6B93C-497D-432E-B91C-F63F4E11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870B2C-BB04-4662-AAB9-F5B790D91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F1F7F2-EF7C-4E69-85A4-DEB57D3D3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DAB323-C589-47F5-A01E-6E6EB4999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DDE296-1F71-462A-99CC-F4AC2B4413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3963C0-2501-4B0B-8DFC-A0981CF5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40E18E-12BE-4B8E-8C21-912CBD9D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1ACE4F9-45EB-44F8-8D5C-0809D796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576FD-BECF-4998-879A-3A4338B64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D04DEC-4B7C-4AD0-955A-F287D4D4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D3AF70-7270-4C58-A505-2885D6DD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9443BE-0F5A-4A62-A259-21E9BAE6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7361B2-74DF-43CC-B32E-566BAF099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B4624F-FE1D-4330-A7F6-C012C31E3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FDA837-C14A-49DC-A591-C407C1D40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7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B08B2-5DC8-4A82-92D2-88AAE74B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C6386-ACD7-4AE6-B09C-DE680E169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9439B4-D905-45FE-8C30-AF4B815EC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5E5F21-AA5E-4DD1-928B-8B84598B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AF52A-57DB-4397-BFDF-015F07BC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6B255-0E4E-42BA-A953-039870FB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1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E0BF0-1CB9-41C2-8F92-2DCD5EEA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7412D1-7736-4137-BE79-B9CEF2F9D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0290B7-E122-4D57-9F15-C5F1B5268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F6A959-C58D-44AE-815B-27BB120E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1EDBBC-334E-476D-88B3-47358205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523503-5517-45EE-BB01-4B3BEB08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2FDF6-C810-481C-AEC8-6F1658E3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22E682-DB59-4742-9031-3BD6436F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329881-5CB7-4B21-97FC-60CA177A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2D20D-7A9C-426D-88D3-A2651ACC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046F9-C47B-476A-878D-B0D3D6A3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4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733C32-6E85-4E52-B672-55EBEACE4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7156C-FCCD-40AC-927D-61780097F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95CEBB-EB71-4807-BA48-E66E7883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906933-E5C5-4601-B7CE-47AAEE25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546AF-1F4C-476B-863B-CD824577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6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84765-6485-4290-8AD3-4B8B6B41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3D05E8-3435-43D4-968D-D49E54909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1940C9-25DD-48E4-B9C1-2A7D49768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740D4-712D-48FF-B8F0-09BAB98DCD6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DB21C2-EA10-472C-AE2A-5D4F41B8D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A70CE2-B49C-4F40-856B-F689FA8C7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22AA-9C81-444F-9487-A528E81517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20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8"/>
            <a:ext cx="6971251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00521" y="734805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27.02.04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1" y="727265"/>
            <a:ext cx="44436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АВТОМАТИЧЕСКИЕ СИСТЕМЫ УПРАВЛЕНИЯ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6729" y="1202397"/>
            <a:ext cx="2358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150159" y="1597326"/>
            <a:ext cx="610015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предмонтажную проверку элементной базы;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электро- и радиомонтаж;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Выполнять работы по наладке электронного оборудования и систем автоматического управления;</a:t>
            </a:r>
          </a:p>
          <a:p>
            <a:pPr>
              <a:buClr>
                <a:srgbClr val="DA7849"/>
              </a:buClr>
            </a:pP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239907" y="1068966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284790" y="1082836"/>
            <a:ext cx="342146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125 881 </a:t>
            </a:r>
            <a:r>
              <a:rPr lang="ru-RU" sz="12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289318" y="1301673"/>
            <a:ext cx="289727" cy="2075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559643" y="1322431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83017" y="269352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00521" y="2701953"/>
            <a:ext cx="9530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20209" y="3001306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6" y="3385352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803" y="3343164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366" y="3282429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103" y="3185315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065" y="3070878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6113" y="2978952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83016" y="4400438"/>
            <a:ext cx="1188042" cy="6845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440440" y="2671175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321092" y="2697601"/>
            <a:ext cx="14096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 АСУ ТП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77632" y="297895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40439" y="4378084"/>
            <a:ext cx="1196582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2756710" y="2571878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2674880" y="2627054"/>
            <a:ext cx="13033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АСУ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2993902" y="2879655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756709" y="4278786"/>
            <a:ext cx="1188042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058405" y="2471783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058403" y="2429472"/>
            <a:ext cx="1177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295597" y="2779560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058404" y="4178691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363951" y="237314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313363" y="2333176"/>
            <a:ext cx="1246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601143" y="268091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287176" y="4147937"/>
            <a:ext cx="1386768" cy="11329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680221" y="2273844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680218" y="2282268"/>
            <a:ext cx="1188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6917413" y="2581621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788264" y="4007469"/>
            <a:ext cx="1275376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4645" y="4406345"/>
            <a:ext cx="11953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</a:t>
            </a:r>
            <a:endParaRPr lang="en-US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799090" y="4319131"/>
            <a:ext cx="1312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060969" y="4219036"/>
            <a:ext cx="13659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 Профессионально -личностные качества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120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340339" y="4168695"/>
            <a:ext cx="15113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производственных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120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734598" y="4033467"/>
            <a:ext cx="1460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160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396153" y="4320790"/>
            <a:ext cx="132383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Умение принимать нестандартные решения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825A80D-E48F-4758-9800-C425289B3EDE}"/>
              </a:ext>
            </a:extLst>
          </p:cNvPr>
          <p:cNvSpPr/>
          <p:nvPr/>
        </p:nvSpPr>
        <p:spPr>
          <a:xfrm>
            <a:off x="6932" y="5581054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71F72E0-6F75-49A2-83A7-306497BAD859}"/>
              </a:ext>
            </a:extLst>
          </p:cNvPr>
          <p:cNvGrpSpPr/>
          <p:nvPr/>
        </p:nvGrpSpPr>
        <p:grpSpPr>
          <a:xfrm>
            <a:off x="8414044" y="45929"/>
            <a:ext cx="3643938" cy="1190827"/>
            <a:chOff x="8400417" y="-1359"/>
            <a:chExt cx="3643938" cy="119082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392BE9F-32F6-486C-9652-16515280D4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2472088-15AA-4A6A-A2F2-A3D4F9DF3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725BC9A9-1621-462A-9C44-A1C76F85395A}"/>
              </a:ext>
            </a:extLst>
          </p:cNvPr>
          <p:cNvSpPr/>
          <p:nvPr/>
        </p:nvSpPr>
        <p:spPr>
          <a:xfrm>
            <a:off x="871433" y="3533143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AF427B-0744-4DC4-B2BC-3DD8CA571E32}"/>
              </a:ext>
            </a:extLst>
          </p:cNvPr>
          <p:cNvSpPr txBox="1"/>
          <p:nvPr/>
        </p:nvSpPr>
        <p:spPr>
          <a:xfrm>
            <a:off x="710116" y="3535590"/>
            <a:ext cx="1228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5D3DE0B3-3258-4E8F-8AAC-292BAC2C8DE8}"/>
              </a:ext>
            </a:extLst>
          </p:cNvPr>
          <p:cNvGrpSpPr/>
          <p:nvPr/>
        </p:nvGrpSpPr>
        <p:grpSpPr>
          <a:xfrm>
            <a:off x="9680673" y="1383776"/>
            <a:ext cx="2209512" cy="463289"/>
            <a:chOff x="9823651" y="820087"/>
            <a:chExt cx="2209512" cy="463289"/>
          </a:xfrm>
        </p:grpSpPr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F1C8CF57-2219-4155-96DD-701E709A5B13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1B2E5684-070F-489E-8C97-67D75EB7C0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B0A74BB3-E440-48EC-94E6-62B3896345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88701" y="1292704"/>
            <a:ext cx="835952" cy="701060"/>
          </a:xfrm>
          <a:prstGeom prst="rect">
            <a:avLst/>
          </a:prstGeom>
        </p:spPr>
      </p:pic>
      <p:pic>
        <p:nvPicPr>
          <p:cNvPr id="89" name="Picture 8">
            <a:extLst>
              <a:ext uri="{FF2B5EF4-FFF2-40B4-BE49-F238E27FC236}">
                <a16:creationId xmlns:a16="http://schemas.microsoft.com/office/drawing/2014/main" id="{5E6B9158-BD76-4E12-A02F-DB6538737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A61ABCD5-70A6-44CC-819C-F16C899DF74C}"/>
              </a:ext>
            </a:extLst>
          </p:cNvPr>
          <p:cNvSpPr txBox="1"/>
          <p:nvPr/>
        </p:nvSpPr>
        <p:spPr>
          <a:xfrm>
            <a:off x="137382" y="5150305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600FC7EE-7AA0-4679-BAE5-89773D06DDA6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31BC2B10-9D95-4444-9252-1F001184DD6E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88A46128-B512-4EB2-B4B3-2FA5CDA0C09D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2EF9C1EF-B2A5-43B7-92E7-9FE0E7799994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DB79CC8F-104E-48AC-8E3F-3CEF59E3AD5D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1DBEF9D6-3357-4FC3-8546-2EF93BF6BCE1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F9802F1A-1886-4E45-9295-FDC983852954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9E41AC5-BC86-4793-AE59-607F3B3EE940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383B743C-F604-465B-85CF-3B963C8EF543}"/>
              </a:ext>
            </a:extLst>
          </p:cNvPr>
          <p:cNvSpPr/>
          <p:nvPr/>
        </p:nvSpPr>
        <p:spPr>
          <a:xfrm>
            <a:off x="7845717" y="2104567"/>
            <a:ext cx="43059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328531DE-61A3-4217-BDF9-C8E1DE1AD83F}"/>
              </a:ext>
            </a:extLst>
          </p:cNvPr>
          <p:cNvSpPr/>
          <p:nvPr/>
        </p:nvSpPr>
        <p:spPr>
          <a:xfrm>
            <a:off x="8126467" y="2449551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5E0E2DE6-F033-42B8-B376-0FFCDB781413}"/>
              </a:ext>
            </a:extLst>
          </p:cNvPr>
          <p:cNvSpPr/>
          <p:nvPr/>
        </p:nvSpPr>
        <p:spPr>
          <a:xfrm>
            <a:off x="8104015" y="2748369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77526E9D-BFDB-490E-AFF8-0E65AC7FDECF}"/>
              </a:ext>
            </a:extLst>
          </p:cNvPr>
          <p:cNvSpPr/>
          <p:nvPr/>
        </p:nvSpPr>
        <p:spPr>
          <a:xfrm>
            <a:off x="8123196" y="3171782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0F67EFDD-45FD-4539-8283-E7B46C2B88CD}"/>
              </a:ext>
            </a:extLst>
          </p:cNvPr>
          <p:cNvSpPr/>
          <p:nvPr/>
        </p:nvSpPr>
        <p:spPr>
          <a:xfrm>
            <a:off x="8123196" y="3804666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ADFB7DC5-A373-4265-BEC6-9F10776B1E53}"/>
              </a:ext>
            </a:extLst>
          </p:cNvPr>
          <p:cNvSpPr/>
          <p:nvPr/>
        </p:nvSpPr>
        <p:spPr>
          <a:xfrm>
            <a:off x="8063124" y="4583691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</p:spTree>
    <p:extLst>
      <p:ext uri="{BB962C8B-B14F-4D97-AF65-F5344CB8AC3E}">
        <p14:creationId xmlns:p14="http://schemas.microsoft.com/office/powerpoint/2010/main" val="2224349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283</Words>
  <Application>Microsoft Office PowerPoint</Application>
  <PresentationFormat>Широкоэкранный</PresentationFormat>
  <Paragraphs>61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2024-03-20T11:09:36Z</dcterms:created>
  <dcterms:modified xsi:type="dcterms:W3CDTF">2024-03-20T11:34:01Z</dcterms:modified>
</cp:coreProperties>
</file>